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42"/>
    <p:restoredTop sz="96327"/>
  </p:normalViewPr>
  <p:slideViewPr>
    <p:cSldViewPr snapToGrid="0" snapToObjects="1">
      <p:cViewPr varScale="1">
        <p:scale>
          <a:sx n="156" d="100"/>
          <a:sy n="156" d="100"/>
        </p:scale>
        <p:origin x="184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6/24/22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6/24/22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6/24/22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portswigger.net/web-security/sql-injection/lab-retrieve-hidden-data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portswigger.net/web-security/sql-injection/union-attacks/lab-find-column-containing-tex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portswigger.net/web-security/cross-site-scripting/reflected/lab-html-context-nothing-encoded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portswigger.net/web-security/sql-injection/lab-login-bypas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portswigger.net/web-security/cross-site-scripting/stored/lab-html-context-nothing-encoded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DABE9-3BCB-E684-83B7-0C20C2A315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237" y="1827026"/>
            <a:ext cx="8679915" cy="1748729"/>
          </a:xfrm>
        </p:spPr>
        <p:txBody>
          <a:bodyPr/>
          <a:lstStyle/>
          <a:p>
            <a:r>
              <a:rPr lang="en-US" dirty="0"/>
              <a:t>ETHICAL HACKING ASSESMENT</a:t>
            </a:r>
          </a:p>
        </p:txBody>
      </p:sp>
    </p:spTree>
    <p:extLst>
      <p:ext uri="{BB962C8B-B14F-4D97-AF65-F5344CB8AC3E}">
        <p14:creationId xmlns:p14="http://schemas.microsoft.com/office/powerpoint/2010/main" val="1337737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486DA-3CC9-DECD-8944-00669B91C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600" b="1" dirty="0">
                <a:solidFill>
                  <a:schemeClr val="tx1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 injection vulnerability in WHERE clause allowing retrieval of hidden dataSQL injection vulnerability in WHERE clause allowing retrieval of hidden data</a:t>
            </a:r>
            <a:endParaRPr lang="en-US" sz="16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3A6A452-5EF2-63F5-B076-BEE51B539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18100" y="1464369"/>
            <a:ext cx="6281738" cy="3926086"/>
          </a:xfrm>
        </p:spPr>
      </p:pic>
    </p:spTree>
    <p:extLst>
      <p:ext uri="{BB962C8B-B14F-4D97-AF65-F5344CB8AC3E}">
        <p14:creationId xmlns:p14="http://schemas.microsoft.com/office/powerpoint/2010/main" val="3351258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20C09-BDE9-6776-8674-F3A351CCD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 injection UNION attack, finding a column containing text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B3677D8-3DE8-B947-4D61-0C0985265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18100" y="1464369"/>
            <a:ext cx="6281738" cy="3926086"/>
          </a:xfrm>
        </p:spPr>
      </p:pic>
    </p:spTree>
    <p:extLst>
      <p:ext uri="{BB962C8B-B14F-4D97-AF65-F5344CB8AC3E}">
        <p14:creationId xmlns:p14="http://schemas.microsoft.com/office/powerpoint/2010/main" val="3706540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0048B-2268-4194-7E94-872DFC031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Reflected XSS into HTML context with nothing encoded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52E28C2-4675-7FE8-A0D0-D95B3B1B9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18100" y="1464369"/>
            <a:ext cx="6281738" cy="3926086"/>
          </a:xfrm>
        </p:spPr>
      </p:pic>
    </p:spTree>
    <p:extLst>
      <p:ext uri="{BB962C8B-B14F-4D97-AF65-F5344CB8AC3E}">
        <p14:creationId xmlns:p14="http://schemas.microsoft.com/office/powerpoint/2010/main" val="1369656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87B46-8A81-7900-EAE0-50C23005B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 injection vulnerability allowing login bypass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Content Placeholder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47837E42-154D-80F5-C267-0D4D12752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18100" y="1464369"/>
            <a:ext cx="6281738" cy="3926086"/>
          </a:xfrm>
        </p:spPr>
      </p:pic>
    </p:spTree>
    <p:extLst>
      <p:ext uri="{BB962C8B-B14F-4D97-AF65-F5344CB8AC3E}">
        <p14:creationId xmlns:p14="http://schemas.microsoft.com/office/powerpoint/2010/main" val="3404745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F8A1-2147-0A29-61F9-42A8C2BE2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Stored XSS into HTML context with nothing encoded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E1E1FC5-7ECC-1960-D984-2FBD5BFE0E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18100" y="1464369"/>
            <a:ext cx="6281738" cy="3926086"/>
          </a:xfrm>
        </p:spPr>
      </p:pic>
    </p:spTree>
    <p:extLst>
      <p:ext uri="{BB962C8B-B14F-4D97-AF65-F5344CB8AC3E}">
        <p14:creationId xmlns:p14="http://schemas.microsoft.com/office/powerpoint/2010/main" val="308888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42CC8-9C9B-AD15-C0EA-A9677EF4C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Testsparker</a:t>
            </a:r>
            <a:r>
              <a:rPr lang="en-US" dirty="0"/>
              <a:t> vulnerability found 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85205CD-D2D7-8273-0F96-13B2809A76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8100" y="1667685"/>
            <a:ext cx="6281738" cy="3519455"/>
          </a:xfrm>
        </p:spPr>
      </p:pic>
    </p:spTree>
    <p:extLst>
      <p:ext uri="{BB962C8B-B14F-4D97-AF65-F5344CB8AC3E}">
        <p14:creationId xmlns:p14="http://schemas.microsoft.com/office/powerpoint/2010/main" val="3477786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F2E39-BF23-E2B7-BF88-323A97447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Created by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F8572-69C2-71A9-FEA9-78B75B150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K. Thapaswin Reddy</a:t>
            </a:r>
          </a:p>
        </p:txBody>
      </p:sp>
    </p:spTree>
    <p:extLst>
      <p:ext uri="{BB962C8B-B14F-4D97-AF65-F5344CB8AC3E}">
        <p14:creationId xmlns:p14="http://schemas.microsoft.com/office/powerpoint/2010/main" val="3604869884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46</TotalTime>
  <Words>65</Words>
  <Application>Microsoft Macintosh PowerPoint</Application>
  <PresentationFormat>Widescreen</PresentationFormat>
  <Paragraphs>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 Light</vt:lpstr>
      <vt:lpstr>Rockwell</vt:lpstr>
      <vt:lpstr>Wingdings</vt:lpstr>
      <vt:lpstr>Atlas</vt:lpstr>
      <vt:lpstr>ETHICAL HACKING ASSESMENT</vt:lpstr>
      <vt:lpstr>SQL injection vulnerability in WHERE clause allowing retrieval of hidden dataSQL injection vulnerability in WHERE clause allowing retrieval of hidden data</vt:lpstr>
      <vt:lpstr>SQL injection UNION attack, finding a column containing text</vt:lpstr>
      <vt:lpstr>Reflected XSS into HTML context with nothing encoded</vt:lpstr>
      <vt:lpstr>SQL injection vulnerability allowing login bypass</vt:lpstr>
      <vt:lpstr>Stored XSS into HTML context with nothing encoded</vt:lpstr>
      <vt:lpstr>Testsparker vulnerability found </vt:lpstr>
      <vt:lpstr>Created by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ETHICAL HACKING ASSESMENT</dc:title>
  <dc:creator>Kaliki Reddy Thapaswin Reddy</dc:creator>
  <cp:lastModifiedBy>Kaliki Reddy Thapaswin Reddy</cp:lastModifiedBy>
  <cp:revision>1</cp:revision>
  <dcterms:created xsi:type="dcterms:W3CDTF">2022-06-24T14:05:25Z</dcterms:created>
  <dcterms:modified xsi:type="dcterms:W3CDTF">2022-06-24T14:52:02Z</dcterms:modified>
</cp:coreProperties>
</file>